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3" r:id="rId2"/>
    <p:sldId id="339" r:id="rId3"/>
    <p:sldId id="326" r:id="rId4"/>
    <p:sldId id="352" r:id="rId5"/>
    <p:sldId id="340" r:id="rId6"/>
    <p:sldId id="353" r:id="rId7"/>
    <p:sldId id="341" r:id="rId8"/>
    <p:sldId id="354" r:id="rId9"/>
    <p:sldId id="342" r:id="rId10"/>
    <p:sldId id="349" r:id="rId11"/>
    <p:sldId id="343" r:id="rId12"/>
    <p:sldId id="350" r:id="rId13"/>
    <p:sldId id="344" r:id="rId14"/>
    <p:sldId id="351" r:id="rId15"/>
    <p:sldId id="345" r:id="rId16"/>
    <p:sldId id="346" r:id="rId17"/>
    <p:sldId id="347" r:id="rId18"/>
    <p:sldId id="34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0099"/>
    <a:srgbClr val="800000"/>
    <a:srgbClr val="006600"/>
    <a:srgbClr val="F64275"/>
    <a:srgbClr val="FF3300"/>
    <a:srgbClr val="392613"/>
    <a:srgbClr val="6B47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811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Конкурс методических разработок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02C51E-E567-4A2D-B8D5-A7015AC45BF2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064E1BA-936E-4F92-99E1-5E8C46256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ru-RU"/>
              <a:t>Конкурс методических разработок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B44A5D-49F5-47E2-BF89-A7E21042B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54225-40A7-42A6-8727-7E5D27E0489D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1749" name="Верхний колонтитул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Конкурс методических разработок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54225-40A7-42A6-8727-7E5D27E0489D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1749" name="Верхний колонтитул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Конкурс методических разработок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8DF31-4D23-469A-A82E-EB84E93EC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9B35B-F95E-4D61-9043-1D302D9EB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D9C7D-6AB2-4F32-9062-5094FC36C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CEAC2-D2A8-42B2-82C0-86B0444DB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BFFA0-BC15-4719-AEF7-9D5121E3E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868A6-F69D-4F92-A372-AE8CC6360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E3B20-92BD-4E61-B95D-2AE792121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12A0A-9314-433F-9A80-23A1F5BD6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D94B5-3A8C-4B08-B03D-FD1D4C01B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8EBC2-5812-4DEA-BE5E-E20A84860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8AADD-0954-43D1-B4EC-EA58AC14E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6D3E68-C65F-407E-ABEF-5B8DFABC2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9;&#1072;&#1085;&#1090;&#1080;&#1084;&#1077;&#1090;&#1088;2\&#1089;&#1072;&#1085;&#1090;&#1080;&#1084;&#1077;&#1090;&#1088;%201%20&#1082;&#1083;&#1072;&#1089;&#1089;%20&#1087;&#1088;&#1077;&#1079;&#1077;&#1085;&#1090;&#1072;&#1094;&#1080;&#1103;\Nadezhda-Rumyanceva-golos-Martyshki-Uzhasno-&#1048;nteresno-mf-393938-popugaev3939(muzofon.com)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9;&#1072;&#1085;&#1090;&#1080;&#1084;&#1077;&#1090;&#1088;2\&#1089;&#1072;&#1085;&#1090;&#1080;&#1084;&#1077;&#1090;&#1088;%201%20&#1082;&#1083;&#1072;&#1089;&#1089;%20&#1087;&#1088;&#1077;&#1079;&#1077;&#1085;&#1090;&#1072;&#1094;&#1080;&#1103;\Nadezhda-Rumyanceva-golos-Martyshki-Uzhasno-&#1048;nteresno-mf-393938-popugaev3939(muzofon.com)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Jungle Background 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1428729" y="1142984"/>
            <a:ext cx="5786478" cy="328614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54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5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Коллективный проект</a:t>
            </a:r>
          </a:p>
          <a:p>
            <a:pPr algn="ctr"/>
            <a:r>
              <a:rPr lang="ru-RU" sz="5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на тему: «Сказки о животных»</a:t>
            </a:r>
            <a:endParaRPr lang="ru-RU" sz="54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6" name="Nadezhda-Rumyanceva-golos-Martyshki-Uzhasno-Иnteresno-mf-393938-popugaev3939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042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Сказочные картинки (26 фото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23821"/>
            <a:ext cx="1928826" cy="2434179"/>
          </a:xfrm>
          <a:prstGeom prst="rect">
            <a:avLst/>
          </a:prstGeom>
          <a:noFill/>
        </p:spPr>
      </p:pic>
      <p:pic>
        <p:nvPicPr>
          <p:cNvPr id="31750" name="Picture 6" descr="Картинки для детей животные Детское развити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58987" y="0"/>
            <a:ext cx="2085013" cy="2696137"/>
          </a:xfrm>
          <a:prstGeom prst="rect">
            <a:avLst/>
          </a:prstGeom>
          <a:noFill/>
        </p:spPr>
      </p:pic>
      <p:pic>
        <p:nvPicPr>
          <p:cNvPr id="31752" name="Picture 8" descr="Детские сказки SiteSkazok.ru - детские сказк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87334" y="3929066"/>
            <a:ext cx="3556666" cy="2714644"/>
          </a:xfrm>
          <a:prstGeom prst="rect">
            <a:avLst/>
          </a:prstGeom>
          <a:noFill/>
        </p:spPr>
      </p:pic>
      <p:pic>
        <p:nvPicPr>
          <p:cNvPr id="31754" name="Picture 10" descr="Лесная Тропинка Для Намотки Thorugh Деревья клипарты - ClipartLogo.com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2058971" cy="3088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Jungle Background Images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idx="1"/>
          </p:nvPr>
        </p:nvSpPr>
        <p:spPr>
          <a:xfrm>
            <a:off x="285720" y="1"/>
            <a:ext cx="8643998" cy="4572007"/>
          </a:xfrm>
        </p:spPr>
        <p:txBody>
          <a:bodyPr/>
          <a:lstStyle/>
          <a:p>
            <a:pPr algn="ctr">
              <a:buNone/>
            </a:pPr>
            <a:endParaRPr lang="ru-RU" b="1" dirty="0"/>
          </a:p>
        </p:txBody>
      </p:sp>
      <p:pic>
        <p:nvPicPr>
          <p:cNvPr id="1026" name="Picture 2" descr="C:\Users\гарант\Pictures\img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8477"/>
            <a:ext cx="8358246" cy="6345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Jungle Background Images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857224" y="714356"/>
            <a:ext cx="7500990" cy="4924444"/>
          </a:xfrm>
        </p:spPr>
        <p:txBody>
          <a:bodyPr/>
          <a:lstStyle/>
          <a:p>
            <a:r>
              <a:rPr lang="ru-RU" b="1" dirty="0" smtClean="0"/>
              <a:t>Вышел он ранним утром на поиски друзей. Шёл-шёл и не заметил, как наступил на ёжика. Волк сильно взвизгнул от боли, а ёжик свернулся в клубочек.</a:t>
            </a:r>
          </a:p>
          <a:p>
            <a:r>
              <a:rPr lang="ru-RU" b="1" dirty="0" smtClean="0"/>
              <a:t>Ёжик  проворчал: </a:t>
            </a:r>
          </a:p>
          <a:p>
            <a:pPr>
              <a:buFontTx/>
              <a:buChar char="-"/>
            </a:pPr>
            <a:r>
              <a:rPr lang="ru-RU" b="1" dirty="0" smtClean="0"/>
              <a:t>Ты, что не видишь, куда идёшь?»</a:t>
            </a:r>
          </a:p>
          <a:p>
            <a:r>
              <a:rPr lang="ru-RU" b="1" dirty="0" smtClean="0"/>
              <a:t>- Извини меня, пожалуйста,- сказал Волк. Ёжик очень удивился такой вежливости, но посмотреть боялся, кто с ним разговаривает.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Jungle Background Images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857224" y="714356"/>
            <a:ext cx="7500990" cy="4924444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2050" name="Picture 2" descr="C:\Users\гарант\Pictures\img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99751"/>
            <a:ext cx="8501122" cy="6058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Jungle Background Images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357158" y="285728"/>
            <a:ext cx="8358246" cy="6572272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dirty="0" smtClean="0"/>
              <a:t>Какой ты вежливый, - говорит Ёжик.</a:t>
            </a:r>
          </a:p>
          <a:p>
            <a:r>
              <a:rPr lang="ru-RU" b="1" dirty="0" smtClean="0"/>
              <a:t> - А что в этом плохого? – говорит Волк.</a:t>
            </a:r>
          </a:p>
          <a:p>
            <a:pPr>
              <a:buFontTx/>
              <a:buChar char="-"/>
            </a:pPr>
            <a:r>
              <a:rPr lang="ru-RU" b="1" dirty="0" smtClean="0"/>
              <a:t>Да просто из-за моих колючек со мной никто не хочет дружить.</a:t>
            </a:r>
          </a:p>
          <a:p>
            <a:pPr>
              <a:buFontTx/>
              <a:buChar char="-"/>
            </a:pPr>
            <a:r>
              <a:rPr lang="ru-RU" b="1" dirty="0" smtClean="0"/>
              <a:t> Ой, у меня  тоже нет друзей, потому что меня все звери бояться.</a:t>
            </a:r>
          </a:p>
          <a:p>
            <a:pPr>
              <a:buFontTx/>
              <a:buChar char="-"/>
            </a:pPr>
            <a:r>
              <a:rPr lang="ru-RU" b="1" dirty="0" smtClean="0"/>
              <a:t> А давай дружить, - предложил Волку Ёжик.</a:t>
            </a:r>
          </a:p>
          <a:p>
            <a:r>
              <a:rPr lang="ru-RU" b="1" dirty="0" smtClean="0"/>
              <a:t>- Здорово! Давай! – радостно воскликнул Волк. И они пошли дальше искать новые приключения и друзей.</a:t>
            </a:r>
          </a:p>
          <a:p>
            <a:pPr>
              <a:buFontTx/>
              <a:buChar char="-"/>
            </a:pP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Jungle Background Images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357158" y="285728"/>
            <a:ext cx="8358246" cy="6572272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2" name="Picture 2" descr="C:\Users\гарант\Pictures\img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8501122" cy="6215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Jungle Background Images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idx="1"/>
          </p:nvPr>
        </p:nvSpPr>
        <p:spPr>
          <a:xfrm>
            <a:off x="3286116" y="0"/>
            <a:ext cx="5400684" cy="61261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Жил-был в клетке маленький Кролик со своей мамой-крольчихой.  </a:t>
            </a:r>
          </a:p>
          <a:p>
            <a:pPr>
              <a:buNone/>
            </a:pPr>
            <a:r>
              <a:rPr lang="ru-RU" b="1" dirty="0" smtClean="0"/>
              <a:t>      Однажды убежал Кролик от своей мамы в лес и заблудился. 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828916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6082" name="Picture 2" descr="Фото - Привет.ру - 20293201_1 - кролики - фотографии пользователя Габриел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36156"/>
            <a:ext cx="4429124" cy="3321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Jungle Background Images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idx="1"/>
          </p:nvPr>
        </p:nvSpPr>
        <p:spPr>
          <a:xfrm>
            <a:off x="2928926" y="0"/>
            <a:ext cx="5757874" cy="6126163"/>
          </a:xfrm>
        </p:spPr>
        <p:txBody>
          <a:bodyPr/>
          <a:lstStyle/>
          <a:p>
            <a:r>
              <a:rPr lang="ru-RU" b="1" dirty="0" smtClean="0"/>
              <a:t>   Вдруг на встречу ему выскочил злой Волк. Испугался Крольчонок, и побежал. Волк его почти догнал, когда на поляну выскочил маленький Зайчик. Это был двоюродный брат Крольчонка.</a:t>
            </a:r>
          </a:p>
          <a:p>
            <a:pPr>
              <a:buNone/>
            </a:pPr>
            <a:endParaRPr lang="ru-RU" b="1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828916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4274" name="Picture 2" descr="Поиск обоев и изображений: кролик Фабрика картинок - PicsFab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3095665" cy="2428882"/>
          </a:xfrm>
          <a:prstGeom prst="rect">
            <a:avLst/>
          </a:prstGeom>
          <a:noFill/>
        </p:spPr>
      </p:pic>
      <p:pic>
        <p:nvPicPr>
          <p:cNvPr id="54276" name="Picture 4" descr="Обои кролик выглядывает, трава, Животные шикрокоформатные для рабочего стол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500570"/>
            <a:ext cx="2928958" cy="2195621"/>
          </a:xfrm>
          <a:prstGeom prst="rect">
            <a:avLst/>
          </a:prstGeom>
          <a:noFill/>
        </p:spPr>
      </p:pic>
      <p:pic>
        <p:nvPicPr>
          <p:cNvPr id="54278" name="Picture 6" descr="Wall V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102426"/>
            <a:ext cx="3143240" cy="2755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Jungle Background Images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357166"/>
            <a:ext cx="3008313" cy="116205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idx="1"/>
          </p:nvPr>
        </p:nvSpPr>
        <p:spPr>
          <a:xfrm>
            <a:off x="3286116" y="0"/>
            <a:ext cx="5400684" cy="61261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Волк увидал его и не знал, за каким зайчиком бежать.    Зайчонок и Крольчонок разбежались в разные стороны и Волк потерял их след.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828916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4276" name="Picture 4" descr="Обои кролик выглядывает, трава, Животные шикрокоформатные для рабочего сто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2928958" cy="2195621"/>
          </a:xfrm>
          <a:prstGeom prst="rect">
            <a:avLst/>
          </a:prstGeom>
          <a:noFill/>
        </p:spPr>
      </p:pic>
      <p:pic>
        <p:nvPicPr>
          <p:cNvPr id="55298" name="Picture 2" descr="Волк, мексиканский, бег, трава, охота обои, фото,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643314"/>
            <a:ext cx="354805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Jungle Background Images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357166"/>
            <a:ext cx="3008313" cy="116205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idx="1"/>
          </p:nvPr>
        </p:nvSpPr>
        <p:spPr>
          <a:xfrm>
            <a:off x="3143240" y="0"/>
            <a:ext cx="5543560" cy="61261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Вот так братик Зайчик спас братика Кролика.</a:t>
            </a:r>
          </a:p>
          <a:p>
            <a:pPr indent="379413">
              <a:buNone/>
            </a:pPr>
            <a:r>
              <a:rPr lang="ru-RU" b="1" dirty="0" smtClean="0"/>
              <a:t>С тех пор зайчики ходят в гости к кроликам полакомиться морковкой, а крольчата бегают в лес вкусной травки пощипать, порезвиться.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828916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6322" name="Picture 2" descr="Что едят карликовые кролики - Кремация животны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66"/>
            <a:ext cx="2487599" cy="3373277"/>
          </a:xfrm>
          <a:prstGeom prst="rect">
            <a:avLst/>
          </a:prstGeom>
          <a:noFill/>
        </p:spPr>
      </p:pic>
      <p:pic>
        <p:nvPicPr>
          <p:cNvPr id="56324" name="Picture 4" descr="Кролики - это не только ценный мех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0570"/>
            <a:ext cx="3500430" cy="2357430"/>
          </a:xfrm>
          <a:prstGeom prst="rect">
            <a:avLst/>
          </a:prstGeom>
          <a:noFill/>
        </p:spPr>
      </p:pic>
      <p:pic>
        <p:nvPicPr>
          <p:cNvPr id="56326" name="Picture 6" descr="Летом заяц ест разную травку, очень любит морковку и капусту - Картинка 422/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548605"/>
            <a:ext cx="2857488" cy="230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Jungle Background 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1428728" y="1142984"/>
            <a:ext cx="5786478" cy="328614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54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 </a:t>
            </a:r>
            <a:endParaRPr lang="ru-RU" sz="5400" b="1" kern="1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5400" b="1" u="sng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Составители:</a:t>
            </a:r>
          </a:p>
          <a:p>
            <a:pPr algn="ctr"/>
            <a:r>
              <a:rPr lang="ru-RU" sz="5400" b="1" kern="1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Курчев</a:t>
            </a:r>
            <a:r>
              <a:rPr lang="ru-RU" sz="54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 Данил</a:t>
            </a:r>
          </a:p>
          <a:p>
            <a:pPr algn="ctr"/>
            <a:r>
              <a:rPr lang="ru-RU" sz="54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Медведев Дмитрий</a:t>
            </a:r>
          </a:p>
          <a:p>
            <a:pPr algn="ctr"/>
            <a:r>
              <a:rPr lang="ru-RU" sz="54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Носова Виктория</a:t>
            </a:r>
          </a:p>
          <a:p>
            <a:pPr algn="ctr"/>
            <a:r>
              <a:rPr lang="ru-RU" sz="54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Шарапов Илья</a:t>
            </a:r>
            <a:endParaRPr lang="ru-RU" sz="54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</a:endParaRPr>
          </a:p>
        </p:txBody>
      </p:sp>
      <p:pic>
        <p:nvPicPr>
          <p:cNvPr id="6" name="Nadezhda-Rumyanceva-golos-Martyshki-Uzhasno-Иnteresno-mf-393938-popugaev3939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042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Сказочные картинки (26 фото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23821"/>
            <a:ext cx="1928826" cy="2434179"/>
          </a:xfrm>
          <a:prstGeom prst="rect">
            <a:avLst/>
          </a:prstGeom>
          <a:noFill/>
        </p:spPr>
      </p:pic>
      <p:pic>
        <p:nvPicPr>
          <p:cNvPr id="31750" name="Picture 6" descr="Картинки для детей животные Детское развити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58987" y="0"/>
            <a:ext cx="2085013" cy="2696137"/>
          </a:xfrm>
          <a:prstGeom prst="rect">
            <a:avLst/>
          </a:prstGeom>
          <a:noFill/>
        </p:spPr>
      </p:pic>
      <p:pic>
        <p:nvPicPr>
          <p:cNvPr id="31752" name="Picture 8" descr="Детские сказки SiteSkazok.ru - детские сказк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87334" y="3929066"/>
            <a:ext cx="3556666" cy="2714644"/>
          </a:xfrm>
          <a:prstGeom prst="rect">
            <a:avLst/>
          </a:prstGeom>
          <a:noFill/>
        </p:spPr>
      </p:pic>
      <p:pic>
        <p:nvPicPr>
          <p:cNvPr id="31754" name="Picture 10" descr="Лесная Тропинка Для Намотки Thorugh Деревья клипарты - ClipartLogo.com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2058971" cy="3088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Jungle Background Images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71472" y="0"/>
            <a:ext cx="7786742" cy="6500834"/>
          </a:xfrm>
        </p:spPr>
        <p:txBody>
          <a:bodyPr/>
          <a:lstStyle/>
          <a:p>
            <a:r>
              <a:rPr lang="ru-RU" b="1" u="sng" dirty="0" smtClean="0"/>
              <a:t>Хитрая Лиса</a:t>
            </a:r>
          </a:p>
          <a:p>
            <a:r>
              <a:rPr lang="ru-RU" b="1" dirty="0" smtClean="0"/>
              <a:t>   В одном лесу жила Лиса. Она была очень хитрая. Плутовка всех обманывала: охотника, собаку, зайку, волка. </a:t>
            </a:r>
          </a:p>
          <a:p>
            <a:r>
              <a:rPr lang="ru-RU" b="1" dirty="0" smtClean="0"/>
              <a:t>Однажды захотела Лиса полакомиться курочкой. Прибежала она в деревню и затаилась, но петушок увидал её рыжий хвост и закукарекал.</a:t>
            </a:r>
          </a:p>
          <a:p>
            <a:r>
              <a:rPr lang="ru-RU" b="1" dirty="0" smtClean="0"/>
              <a:t>Курочки закудахтали, собаки залаяли, испугалась Лиса и убежала обратно в лес.</a:t>
            </a:r>
          </a:p>
          <a:p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Jungle Background Images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71472" y="0"/>
            <a:ext cx="7786742" cy="6500834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4098" name="Picture 2" descr="C:\Users\гарант\Pictures\img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13471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Jungle Background Images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1371600" y="714356"/>
            <a:ext cx="6400800" cy="4924444"/>
          </a:xfrm>
        </p:spPr>
        <p:txBody>
          <a:bodyPr/>
          <a:lstStyle/>
          <a:p>
            <a:r>
              <a:rPr lang="ru-RU" b="1" dirty="0" smtClean="0"/>
              <a:t>Решила рыжая плутовка поймать мышку. Мышка от неё сначала спряталась в кучке листьев, но унюхала её Лисица. Мышка побежала в свою норку. Юркнула в неё, только хвостик мелькнул. Опять Лиса осталась голодная.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Jungle Background Images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1371600" y="714356"/>
            <a:ext cx="6400800" cy="4924444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1026" name="Picture 2" descr="C:\Users\гарант\Pictures\img029.jpg"/>
          <p:cNvPicPr>
            <a:picLocks noChangeAspect="1" noChangeArrowheads="1"/>
          </p:cNvPicPr>
          <p:nvPr/>
        </p:nvPicPr>
        <p:blipFill>
          <a:blip r:embed="rId3" cstate="print"/>
          <a:srcRect t="2150" r="26364"/>
          <a:stretch>
            <a:fillRect/>
          </a:stretch>
        </p:blipFill>
        <p:spPr bwMode="auto">
          <a:xfrm>
            <a:off x="571472" y="214290"/>
            <a:ext cx="7958390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Jungle Background Images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857224" y="714356"/>
            <a:ext cx="7500990" cy="4924444"/>
          </a:xfrm>
        </p:spPr>
        <p:txBody>
          <a:bodyPr/>
          <a:lstStyle/>
          <a:p>
            <a:r>
              <a:rPr lang="ru-RU" b="1" dirty="0" smtClean="0"/>
              <a:t>Наступила зима. Стала Лиса охотиться на зайца, но зайка тоже перехитрил Лису. Бежал, бежал по снегу, запутал следы и пропал. Это он в ямку свалился. Ушки прижал и не видно его. Снег белый и заяц белый. Маленький трусишка тоже перехитрил Лисицу.</a:t>
            </a:r>
          </a:p>
          <a:p>
            <a:r>
              <a:rPr lang="ru-RU" b="1" dirty="0" smtClean="0"/>
              <a:t>Так Лиса осталась голодной.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Jungle Background Images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857224" y="714356"/>
            <a:ext cx="7500990" cy="4924444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2050" name="Picture 2" descr="C:\Users\гарант\Pictures\img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89"/>
            <a:ext cx="8572560" cy="6429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Jungle Background Images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idx="1"/>
          </p:nvPr>
        </p:nvSpPr>
        <p:spPr>
          <a:xfrm>
            <a:off x="285720" y="1"/>
            <a:ext cx="8643998" cy="4572007"/>
          </a:xfrm>
        </p:spPr>
        <p:txBody>
          <a:bodyPr/>
          <a:lstStyle/>
          <a:p>
            <a:pPr algn="ctr">
              <a:buNone/>
            </a:pPr>
            <a:r>
              <a:rPr lang="ru-RU" b="1" u="sng" dirty="0" smtClean="0"/>
              <a:t>Сказка про Волка</a:t>
            </a:r>
          </a:p>
          <a:p>
            <a:pPr>
              <a:buNone/>
            </a:pPr>
            <a:r>
              <a:rPr lang="ru-RU" b="1" dirty="0" smtClean="0"/>
              <a:t>Жил-был Волк. Все звери его боялись, но на самом деле он был добрым и весёлым. От того, что звери его боялись, приходилось ему жить одному. </a:t>
            </a:r>
          </a:p>
          <a:p>
            <a:pPr>
              <a:buNone/>
            </a:pPr>
            <a:r>
              <a:rPr lang="ru-RU" b="1" dirty="0" smtClean="0"/>
              <a:t>Не было у Серого друзей и решил он однажды пойти в путешествие и найти себе друзей.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497</Words>
  <Application>Microsoft Office PowerPoint</Application>
  <PresentationFormat>Экран (4:3)</PresentationFormat>
  <Paragraphs>56</Paragraphs>
  <Slides>18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Слайд 1</vt:lpstr>
      <vt:lpstr>Слайд 2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гарант</cp:lastModifiedBy>
  <cp:revision>125</cp:revision>
  <dcterms:created xsi:type="dcterms:W3CDTF">2010-10-02T13:16:34Z</dcterms:created>
  <dcterms:modified xsi:type="dcterms:W3CDTF">2015-04-19T11:45:18Z</dcterms:modified>
</cp:coreProperties>
</file>